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9" r:id="rId4"/>
    <p:sldId id="266" r:id="rId5"/>
    <p:sldId id="265" r:id="rId6"/>
    <p:sldId id="273" r:id="rId7"/>
    <p:sldId id="260" r:id="rId8"/>
    <p:sldId id="272" r:id="rId9"/>
    <p:sldId id="262" r:id="rId10"/>
    <p:sldId id="269" r:id="rId11"/>
    <p:sldId id="264" r:id="rId12"/>
    <p:sldId id="268" r:id="rId13"/>
    <p:sldId id="263" r:id="rId14"/>
    <p:sldId id="271" r:id="rId15"/>
    <p:sldId id="270" r:id="rId16"/>
    <p:sldId id="258" r:id="rId17"/>
    <p:sldId id="274" r:id="rId18"/>
    <p:sldId id="257" r:id="rId19"/>
    <p:sldId id="275" r:id="rId20"/>
    <p:sldId id="26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4440" autoAdjust="0"/>
    <p:restoredTop sz="94660"/>
  </p:normalViewPr>
  <p:slideViewPr>
    <p:cSldViewPr>
      <p:cViewPr varScale="1">
        <p:scale>
          <a:sx n="72" d="100"/>
          <a:sy n="72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F5CB-D295-488E-A2AE-262E7BE2EDC9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4D641-F80A-4AF9-A92A-0E839BBE3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9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F5CB-D295-488E-A2AE-262E7BE2EDC9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4D641-F80A-4AF9-A92A-0E839BBE3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1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F5CB-D295-488E-A2AE-262E7BE2EDC9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4D641-F80A-4AF9-A92A-0E839BBE3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60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F5CB-D295-488E-A2AE-262E7BE2EDC9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4D641-F80A-4AF9-A92A-0E839BBE3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6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F5CB-D295-488E-A2AE-262E7BE2EDC9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4D641-F80A-4AF9-A92A-0E839BBE3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7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F5CB-D295-488E-A2AE-262E7BE2EDC9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4D641-F80A-4AF9-A92A-0E839BBE3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F5CB-D295-488E-A2AE-262E7BE2EDC9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4D641-F80A-4AF9-A92A-0E839BBE3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8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F5CB-D295-488E-A2AE-262E7BE2EDC9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4D641-F80A-4AF9-A92A-0E839BBE3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8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F5CB-D295-488E-A2AE-262E7BE2EDC9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4D641-F80A-4AF9-A92A-0E839BBE3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37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F5CB-D295-488E-A2AE-262E7BE2EDC9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4D641-F80A-4AF9-A92A-0E839BBE3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9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F5CB-D295-488E-A2AE-262E7BE2EDC9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4D641-F80A-4AF9-A92A-0E839BBE3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81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1F5CB-D295-488E-A2AE-262E7BE2EDC9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4D641-F80A-4AF9-A92A-0E839BBE3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74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4" descr="0's flashcards - Microsoft Wor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94" t="38750" r="60141" b="30625"/>
          <a:stretch/>
        </p:blipFill>
        <p:spPr>
          <a:xfrm>
            <a:off x="2204970" y="685800"/>
            <a:ext cx="4734059" cy="5014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77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00"/>
    </mc:Choice>
    <mc:Fallback xmlns="">
      <p:transition spd="slow" advTm="18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90600"/>
            <a:ext cx="8534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0" b="1" dirty="0" smtClean="0"/>
              <a:t>0x3</a:t>
            </a:r>
            <a:endParaRPr lang="en-US" sz="30000" b="1" dirty="0"/>
          </a:p>
        </p:txBody>
      </p:sp>
    </p:spTree>
    <p:extLst>
      <p:ext uri="{BB962C8B-B14F-4D97-AF65-F5344CB8AC3E}">
        <p14:creationId xmlns:p14="http://schemas.microsoft.com/office/powerpoint/2010/main" val="803176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's flashcards - Microsoft Wor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2" t="34320" r="48590" b="20911"/>
          <a:stretch/>
        </p:blipFill>
        <p:spPr>
          <a:xfrm>
            <a:off x="1524000" y="1295400"/>
            <a:ext cx="6616521" cy="4335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187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90600"/>
            <a:ext cx="8534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0" b="1" dirty="0" smtClean="0"/>
              <a:t>2x0</a:t>
            </a:r>
            <a:endParaRPr lang="en-US" sz="30000" b="1" dirty="0"/>
          </a:p>
        </p:txBody>
      </p:sp>
    </p:spTree>
    <p:extLst>
      <p:ext uri="{BB962C8B-B14F-4D97-AF65-F5344CB8AC3E}">
        <p14:creationId xmlns:p14="http://schemas.microsoft.com/office/powerpoint/2010/main" val="3309291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's flashcards - Microsoft Wor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52" t="48076" r="8732" b="11818"/>
          <a:stretch/>
        </p:blipFill>
        <p:spPr>
          <a:xfrm>
            <a:off x="914400" y="958403"/>
            <a:ext cx="7464038" cy="5034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62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90600"/>
            <a:ext cx="8534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0" b="1" dirty="0" smtClean="0"/>
              <a:t>0x5</a:t>
            </a:r>
            <a:endParaRPr lang="en-US" sz="30000" b="1" dirty="0"/>
          </a:p>
        </p:txBody>
      </p:sp>
    </p:spTree>
    <p:extLst>
      <p:ext uri="{BB962C8B-B14F-4D97-AF65-F5344CB8AC3E}">
        <p14:creationId xmlns:p14="http://schemas.microsoft.com/office/powerpoint/2010/main" val="803176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90600"/>
            <a:ext cx="8534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0" b="1" dirty="0" smtClean="0"/>
              <a:t>4x0</a:t>
            </a:r>
            <a:endParaRPr lang="en-US" sz="30000" b="1" dirty="0"/>
          </a:p>
        </p:txBody>
      </p:sp>
    </p:spTree>
    <p:extLst>
      <p:ext uri="{BB962C8B-B14F-4D97-AF65-F5344CB8AC3E}">
        <p14:creationId xmlns:p14="http://schemas.microsoft.com/office/powerpoint/2010/main" val="803176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's flashcards - Microsoft Wor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4" t="56472" r="57042" b="5988"/>
          <a:stretch/>
        </p:blipFill>
        <p:spPr>
          <a:xfrm>
            <a:off x="1905000" y="1194516"/>
            <a:ext cx="5273900" cy="466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63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90600"/>
            <a:ext cx="8534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0" b="1" dirty="0" smtClean="0"/>
              <a:t>8x0</a:t>
            </a:r>
            <a:endParaRPr lang="en-US" sz="30000" b="1" dirty="0"/>
          </a:p>
        </p:txBody>
      </p:sp>
    </p:spTree>
    <p:extLst>
      <p:ext uri="{BB962C8B-B14F-4D97-AF65-F5344CB8AC3E}">
        <p14:creationId xmlns:p14="http://schemas.microsoft.com/office/powerpoint/2010/main" val="803176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's flashcards - Microsoft Wor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23" t="42946" r="13098" b="32571"/>
          <a:stretch/>
        </p:blipFill>
        <p:spPr>
          <a:xfrm>
            <a:off x="1981200" y="1752600"/>
            <a:ext cx="5695650" cy="318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223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90600"/>
            <a:ext cx="8534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0" b="1" dirty="0" smtClean="0"/>
              <a:t>0x9</a:t>
            </a:r>
            <a:endParaRPr lang="en-US" sz="30000" b="1" dirty="0"/>
          </a:p>
        </p:txBody>
      </p:sp>
    </p:spTree>
    <p:extLst>
      <p:ext uri="{BB962C8B-B14F-4D97-AF65-F5344CB8AC3E}">
        <p14:creationId xmlns:p14="http://schemas.microsoft.com/office/powerpoint/2010/main" val="803176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90600"/>
            <a:ext cx="8534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0" b="1" dirty="0" smtClean="0"/>
              <a:t>10x0</a:t>
            </a:r>
            <a:endParaRPr lang="en-US" sz="30000" b="1" dirty="0"/>
          </a:p>
        </p:txBody>
      </p:sp>
    </p:spTree>
    <p:extLst>
      <p:ext uri="{BB962C8B-B14F-4D97-AF65-F5344CB8AC3E}">
        <p14:creationId xmlns:p14="http://schemas.microsoft.com/office/powerpoint/2010/main" val="803176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's flashcards - Microsoft Wor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53" t="35485" r="5634" b="28607"/>
          <a:stretch/>
        </p:blipFill>
        <p:spPr>
          <a:xfrm>
            <a:off x="1066800" y="1600200"/>
            <a:ext cx="7105611" cy="365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05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's flashcards - Microsoft Wor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68" t="58103" r="15493" b="7154"/>
          <a:stretch/>
        </p:blipFill>
        <p:spPr>
          <a:xfrm>
            <a:off x="2286000" y="1447800"/>
            <a:ext cx="4740873" cy="428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472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90600"/>
            <a:ext cx="8534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0" b="1" dirty="0" smtClean="0"/>
              <a:t>0x1</a:t>
            </a:r>
            <a:endParaRPr lang="en-US" sz="30000" b="1" dirty="0"/>
          </a:p>
        </p:txBody>
      </p:sp>
    </p:spTree>
    <p:extLst>
      <p:ext uri="{BB962C8B-B14F-4D97-AF65-F5344CB8AC3E}">
        <p14:creationId xmlns:p14="http://schemas.microsoft.com/office/powerpoint/2010/main" val="4174457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's flashcards - Microsoft Wor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6" t="44346" r="6479" b="25575"/>
          <a:stretch/>
        </p:blipFill>
        <p:spPr>
          <a:xfrm>
            <a:off x="838200" y="1752600"/>
            <a:ext cx="7641046" cy="339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705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90600"/>
            <a:ext cx="8534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0" b="1" dirty="0" smtClean="0"/>
              <a:t>0x7</a:t>
            </a:r>
            <a:endParaRPr lang="en-US" sz="30000" b="1" dirty="0"/>
          </a:p>
        </p:txBody>
      </p:sp>
    </p:spTree>
    <p:extLst>
      <p:ext uri="{BB962C8B-B14F-4D97-AF65-F5344CB8AC3E}">
        <p14:creationId xmlns:p14="http://schemas.microsoft.com/office/powerpoint/2010/main" val="803176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's flashcards - Microsoft Wor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51" t="28023" r="57042" b="21844"/>
          <a:stretch/>
        </p:blipFill>
        <p:spPr>
          <a:xfrm>
            <a:off x="2286000" y="235039"/>
            <a:ext cx="5018468" cy="620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790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90600"/>
            <a:ext cx="8534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0" b="1" dirty="0" smtClean="0"/>
              <a:t>6x0</a:t>
            </a:r>
            <a:endParaRPr lang="en-US" sz="30000" b="1" dirty="0"/>
          </a:p>
        </p:txBody>
      </p:sp>
    </p:spTree>
    <p:extLst>
      <p:ext uri="{BB962C8B-B14F-4D97-AF65-F5344CB8AC3E}">
        <p14:creationId xmlns:p14="http://schemas.microsoft.com/office/powerpoint/2010/main" val="803176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's flashcards - Microsoft Wor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81" t="50000" r="48591" b="12051"/>
          <a:stretch/>
        </p:blipFill>
        <p:spPr>
          <a:xfrm>
            <a:off x="940158" y="1371600"/>
            <a:ext cx="7451939" cy="415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292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10</Words>
  <Application>Microsoft Office PowerPoint</Application>
  <PresentationFormat>On-screen Show (4:3)</PresentationFormat>
  <Paragraphs>10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Breedlove</dc:creator>
  <cp:lastModifiedBy>Breedlove</cp:lastModifiedBy>
  <cp:revision>23</cp:revision>
  <dcterms:created xsi:type="dcterms:W3CDTF">2013-10-21T17:03:37Z</dcterms:created>
  <dcterms:modified xsi:type="dcterms:W3CDTF">2013-11-04T04:01:41Z</dcterms:modified>
</cp:coreProperties>
</file>